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5" r:id="rId3"/>
    <p:sldId id="286" r:id="rId4"/>
    <p:sldId id="284" r:id="rId5"/>
    <p:sldId id="287" r:id="rId6"/>
    <p:sldId id="290" r:id="rId7"/>
    <p:sldId id="291" r:id="rId8"/>
    <p:sldId id="292" r:id="rId9"/>
  </p:sldIdLst>
  <p:sldSz cx="9144000" cy="5141913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9E9"/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1"/>
    <p:restoredTop sz="94656"/>
  </p:normalViewPr>
  <p:slideViewPr>
    <p:cSldViewPr showGuides="1">
      <p:cViewPr varScale="1">
        <p:scale>
          <a:sx n="90" d="100"/>
          <a:sy n="90" d="100"/>
        </p:scale>
        <p:origin x="208" y="544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1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rspilhaus/pen/WEZKgP" TargetMode="External"/><Relationship Id="rId13" Type="http://schemas.openxmlformats.org/officeDocument/2006/relationships/hyperlink" Target="https://www.svgrepo.com/svg/481/popcorn" TargetMode="External"/><Relationship Id="rId18" Type="http://schemas.openxmlformats.org/officeDocument/2006/relationships/hyperlink" Target="https://colorhunt.co/palette/7137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12" Type="http://schemas.openxmlformats.org/officeDocument/2006/relationships/hyperlink" Target="https://www.svgrepo.com/svg/42548/corn" TargetMode="External"/><Relationship Id="rId17" Type="http://schemas.openxmlformats.org/officeDocument/2006/relationships/hyperlink" Target="https://github.com/ButTaiwan/gensen-font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jq22.com/code1975?fbclid=IwAR2fI4Ol4PaghVKFj_g3AB_7vm__jW8iUdbfzRl3FwHm2XlY-HSOSOCusJ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hyperlink" Target="https://www.flaticon.com/free-icon/cd_421028" TargetMode="External"/><Relationship Id="rId5" Type="http://schemas.openxmlformats.org/officeDocument/2006/relationships/image" Target="../media/image6.svg"/><Relationship Id="rId15" Type="http://schemas.openxmlformats.org/officeDocument/2006/relationships/hyperlink" Target="https://www.svgrepo.com/svg/60292/helicopter" TargetMode="External"/><Relationship Id="rId10" Type="http://schemas.openxmlformats.org/officeDocument/2006/relationships/hyperlink" Target="https://www.flaticon.com/free-icon/video-player_307186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depen.io/uchardon/pen/wrPxOv" TargetMode="External"/><Relationship Id="rId14" Type="http://schemas.openxmlformats.org/officeDocument/2006/relationships/hyperlink" Target="https://www.flaticon.com/free-icon/mouse_802278#term=animal%20mouse&amp;page=2&amp;position=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229043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11" name="救救演算法 - Google Chrome 2019_1_7 上午 10_4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19672" y="1239550"/>
            <a:ext cx="6317206" cy="35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幫小河加油</a:t>
              </a:r>
              <a:endParaRPr lang="zh-TW" alt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參考資料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4" name="圖形 3" descr="文件">
            <a:extLst>
              <a:ext uri="{FF2B5EF4-FFF2-40B4-BE49-F238E27FC236}">
                <a16:creationId xmlns:a16="http://schemas.microsoft.com/office/drawing/2014/main" id="{34CA3F43-D209-4462-A2AA-3665790E2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B48E3ED0-333F-4039-B2A7-2727CAC2B74B}"/>
              </a:ext>
            </a:extLst>
          </p:cNvPr>
          <p:cNvSpPr/>
          <p:nvPr/>
        </p:nvSpPr>
        <p:spPr>
          <a:xfrm>
            <a:off x="1169953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動畫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C0A8D8-5058-466E-8822-8C1CFEAEF5FB}"/>
              </a:ext>
            </a:extLst>
          </p:cNvPr>
          <p:cNvSpPr/>
          <p:nvPr/>
        </p:nvSpPr>
        <p:spPr>
          <a:xfrm>
            <a:off x="1169953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首頁機器人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爆炸特效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99B49F2-8E94-4A9E-80F0-CCDA898EE834}"/>
              </a:ext>
            </a:extLst>
          </p:cNvPr>
          <p:cNvSpPr/>
          <p:nvPr/>
        </p:nvSpPr>
        <p:spPr>
          <a:xfrm>
            <a:off x="3554454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zh-TW" alt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1E677743-DF38-4876-ACC0-687E4E879900}"/>
              </a:ext>
            </a:extLst>
          </p:cNvPr>
          <p:cNvSpPr/>
          <p:nvPr/>
        </p:nvSpPr>
        <p:spPr>
          <a:xfrm>
            <a:off x="3554454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solidFill>
              <a:schemeClr val="accent2">
                <a:lumMod val="40000"/>
                <a:lumOff val="6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Player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CD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Popcorn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Mouse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Helicopter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F0BEF04-B9D4-4AE2-A185-DEA8D60C3A18}"/>
              </a:ext>
            </a:extLst>
          </p:cNvPr>
          <p:cNvSpPr/>
          <p:nvPr/>
        </p:nvSpPr>
        <p:spPr>
          <a:xfrm>
            <a:off x="5938955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rgbClr val="E46D0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6EC02E27-C29C-42DB-9162-712EAC4DD902}"/>
              </a:ext>
            </a:extLst>
          </p:cNvPr>
          <p:cNvSpPr/>
          <p:nvPr/>
        </p:nvSpPr>
        <p:spPr>
          <a:xfrm>
            <a:off x="5938955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首頁按鈕</a:t>
            </a:r>
            <a:endPara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字型</a:t>
            </a: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配色</a:t>
            </a:r>
            <a:endPara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58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224</Words>
  <Application>Microsoft Macintosh PowerPoint</Application>
  <PresentationFormat>自訂</PresentationFormat>
  <Paragraphs>69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20" baseType="lpstr">
      <vt:lpstr>微软雅黑 Light</vt:lpstr>
      <vt:lpstr>微軟正黑體</vt:lpstr>
      <vt:lpstr>新細明體</vt:lpstr>
      <vt:lpstr>Harlow Solid Italic</vt:lpstr>
      <vt:lpstr>Microsoft YaHei</vt:lpstr>
      <vt:lpstr>Microsoft YaHei</vt:lpstr>
      <vt:lpstr>宋体</vt:lpstr>
      <vt:lpstr>华文细黑</vt:lpstr>
      <vt:lpstr>Arial</vt:lpstr>
      <vt:lpstr>Calibri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Microsoft Office 使用者</cp:lastModifiedBy>
  <cp:revision>78</cp:revision>
  <dcterms:created xsi:type="dcterms:W3CDTF">2015-10-16T11:59:26Z</dcterms:created>
  <dcterms:modified xsi:type="dcterms:W3CDTF">2019-01-07T04:37:15Z</dcterms:modified>
</cp:coreProperties>
</file>